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8" r:id="rId3"/>
    <p:sldId id="257" r:id="rId4"/>
    <p:sldId id="25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-1320" y="-108"/>
      </p:cViewPr>
      <p:guideLst>
        <p:guide orient="horz" pos="2341"/>
        <p:guide orient="horz" pos="4319"/>
        <p:guide orient="horz" pos="346"/>
        <p:guide orient="horz" pos="482"/>
        <p:guide orient="horz" pos="2478"/>
        <p:guide pos="5759"/>
        <p:guide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95EC0-23B9-47BD-A9C7-52259FEB4FF5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CC8EC-829B-4756-8263-A57285665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2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533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533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3188" y="1143000"/>
            <a:ext cx="4111625" cy="30845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209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DD0-21FB-4BAE-B061-C242858B7F23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A6AE-4742-442C-A220-FEA86CF91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71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DD0-21FB-4BAE-B061-C242858B7F23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A6AE-4742-442C-A220-FEA86CF91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88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DD0-21FB-4BAE-B061-C242858B7F23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A6AE-4742-442C-A220-FEA86CF91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7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DD0-21FB-4BAE-B061-C242858B7F23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A6AE-4742-442C-A220-FEA86CF91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28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DD0-21FB-4BAE-B061-C242858B7F23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A6AE-4742-442C-A220-FEA86CF91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74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DD0-21FB-4BAE-B061-C242858B7F23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A6AE-4742-442C-A220-FEA86CF91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14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DD0-21FB-4BAE-B061-C242858B7F23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A6AE-4742-442C-A220-FEA86CF91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46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DD0-21FB-4BAE-B061-C242858B7F23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A6AE-4742-442C-A220-FEA86CF91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6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DD0-21FB-4BAE-B061-C242858B7F23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A6AE-4742-442C-A220-FEA86CF91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88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DD0-21FB-4BAE-B061-C242858B7F23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A6AE-4742-442C-A220-FEA86CF91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8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DD0-21FB-4BAE-B061-C242858B7F23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A6AE-4742-442C-A220-FEA86CF91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08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2DDD0-21FB-4BAE-B061-C242858B7F23}" type="datetimeFigureOut">
              <a:rPr lang="ru-RU" smtClean="0"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4A6AE-4742-442C-A220-FEA86CF918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4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937" y="3722714"/>
            <a:ext cx="4568063" cy="313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" y="3722714"/>
            <a:ext cx="4552945" cy="312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5022"/>
            <a:ext cx="4572000" cy="312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090"/>
            <a:ext cx="4563368" cy="315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0" y="-7604"/>
            <a:ext cx="9144000" cy="58262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 воздуха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Алтайского края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26.12.2018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27.12.2018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563368" y="582719"/>
            <a:ext cx="0" cy="62799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143000" y="3697761"/>
            <a:ext cx="6858000" cy="159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0" y="3695107"/>
            <a:ext cx="9144000" cy="212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625220" y="1277047"/>
            <a:ext cx="605093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Барнаул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539552" y="624880"/>
            <a:ext cx="3384376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06.00 </a:t>
            </a:r>
            <a:r>
              <a:rPr lang="ru-RU" sz="1100" dirty="0">
                <a:solidFill>
                  <a:schemeClr val="tx1"/>
                </a:solidFill>
              </a:rPr>
              <a:t>(мск</a:t>
            </a:r>
            <a:r>
              <a:rPr lang="ru-RU" sz="1100" dirty="0" smtClean="0">
                <a:solidFill>
                  <a:schemeClr val="tx1"/>
                </a:solidFill>
              </a:rPr>
              <a:t>) </a:t>
            </a:r>
            <a:r>
              <a:rPr lang="ru-RU" sz="1100" dirty="0" smtClean="0">
                <a:solidFill>
                  <a:schemeClr val="tx1"/>
                </a:solidFill>
              </a:rPr>
              <a:t>27.12.2018 </a:t>
            </a:r>
            <a:r>
              <a:rPr lang="ru-RU" sz="1100" dirty="0" smtClean="0">
                <a:solidFill>
                  <a:schemeClr val="tx1"/>
                </a:solidFill>
              </a:rPr>
              <a:t>или 10.00 (местн.) </a:t>
            </a:r>
            <a:r>
              <a:rPr lang="ru-RU" sz="1100" dirty="0" smtClean="0">
                <a:solidFill>
                  <a:schemeClr val="tx1"/>
                </a:solidFill>
              </a:rPr>
              <a:t>27.12.2018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21541" y="1863194"/>
            <a:ext cx="502387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Бийск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1475656" y="2641199"/>
            <a:ext cx="620688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Рубцовск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5284460" y="621860"/>
            <a:ext cx="3384376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12.00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27.12.2018  </a:t>
            </a:r>
            <a:r>
              <a:rPr lang="ru-RU" sz="1100" dirty="0" smtClean="0">
                <a:solidFill>
                  <a:schemeClr val="tx1"/>
                </a:solidFill>
              </a:rPr>
              <a:t>или 16.00 </a:t>
            </a:r>
            <a:r>
              <a:rPr lang="ru-RU" sz="1100" dirty="0">
                <a:solidFill>
                  <a:schemeClr val="tx1"/>
                </a:solidFill>
              </a:rPr>
              <a:t>(местн</a:t>
            </a:r>
            <a:r>
              <a:rPr lang="ru-RU" sz="1100" dirty="0" smtClean="0">
                <a:solidFill>
                  <a:schemeClr val="tx1"/>
                </a:solidFill>
              </a:rPr>
              <a:t>.) </a:t>
            </a:r>
            <a:r>
              <a:rPr lang="ru-RU" sz="1100" dirty="0" smtClean="0">
                <a:solidFill>
                  <a:schemeClr val="tx1"/>
                </a:solidFill>
              </a:rPr>
              <a:t>27.12.2018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84771" y="1340887"/>
            <a:ext cx="605093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Барнаул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7957438" y="1863194"/>
            <a:ext cx="502387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Бийск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5987320" y="2646357"/>
            <a:ext cx="620688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Рубцовск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467544" y="3789040"/>
            <a:ext cx="3555793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18.00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27.12.2018 </a:t>
            </a:r>
            <a:r>
              <a:rPr lang="ru-RU" sz="1100" dirty="0" smtClean="0">
                <a:solidFill>
                  <a:schemeClr val="tx1"/>
                </a:solidFill>
              </a:rPr>
              <a:t>или 22.00 </a:t>
            </a:r>
            <a:r>
              <a:rPr lang="ru-RU" sz="1100" dirty="0">
                <a:solidFill>
                  <a:schemeClr val="tx1"/>
                </a:solidFill>
              </a:rPr>
              <a:t>(местн</a:t>
            </a:r>
            <a:r>
              <a:rPr lang="ru-RU" sz="1100" dirty="0" smtClean="0">
                <a:solidFill>
                  <a:schemeClr val="tx1"/>
                </a:solidFill>
              </a:rPr>
              <a:t>.) </a:t>
            </a:r>
            <a:r>
              <a:rPr lang="ru-RU" sz="1100" dirty="0" smtClean="0">
                <a:solidFill>
                  <a:schemeClr val="tx1"/>
                </a:solidFill>
              </a:rPr>
              <a:t>27.12.2018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25221" y="4308103"/>
            <a:ext cx="605093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Барнаул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3364061" y="5006301"/>
            <a:ext cx="502387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Бийск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1386642" y="5859109"/>
            <a:ext cx="620688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Рубцовск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5076056" y="3784982"/>
            <a:ext cx="3672408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24.00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27.12.2018 </a:t>
            </a:r>
            <a:r>
              <a:rPr lang="ru-RU" sz="1100" dirty="0" smtClean="0">
                <a:solidFill>
                  <a:schemeClr val="tx1"/>
                </a:solidFill>
              </a:rPr>
              <a:t>или 04.00 </a:t>
            </a:r>
            <a:r>
              <a:rPr lang="ru-RU" sz="1100" dirty="0">
                <a:solidFill>
                  <a:schemeClr val="tx1"/>
                </a:solidFill>
              </a:rPr>
              <a:t>(местн</a:t>
            </a:r>
            <a:r>
              <a:rPr lang="ru-RU" sz="1100" dirty="0" smtClean="0">
                <a:solidFill>
                  <a:schemeClr val="tx1"/>
                </a:solidFill>
              </a:rPr>
              <a:t>.) </a:t>
            </a:r>
            <a:r>
              <a:rPr lang="ru-RU" sz="1100" dirty="0" smtClean="0">
                <a:solidFill>
                  <a:schemeClr val="tx1"/>
                </a:solidFill>
              </a:rPr>
              <a:t>28.12.2018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83805" y="4383028"/>
            <a:ext cx="605093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Барнаул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7957439" y="5065373"/>
            <a:ext cx="502387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Бийск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5932996" y="5976021"/>
            <a:ext cx="620688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Рубцовск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139" y="4182464"/>
            <a:ext cx="308337" cy="259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11395"/>
            <a:ext cx="309333" cy="26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617" y="4293095"/>
            <a:ext cx="282048" cy="237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86" y="1083404"/>
            <a:ext cx="300777" cy="253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54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29250"/>
            <a:ext cx="4572001" cy="318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57" y="582719"/>
            <a:ext cx="4585143" cy="312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13684"/>
            <a:ext cx="4546239" cy="315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368" y="3722714"/>
            <a:ext cx="4580632" cy="313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0" y="-7604"/>
            <a:ext cx="9144000" cy="58262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усиления ветра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Алтайского края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26.12.2018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27.12.2018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563368" y="582719"/>
            <a:ext cx="0" cy="62799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143000" y="3697761"/>
            <a:ext cx="6858000" cy="159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0" y="3695107"/>
            <a:ext cx="9144000" cy="212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148" y="4335351"/>
            <a:ext cx="194091" cy="24902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93" y="4327389"/>
            <a:ext cx="194091" cy="24902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3" name="TextBox 52"/>
          <p:cNvSpPr txBox="1"/>
          <p:nvPr/>
        </p:nvSpPr>
        <p:spPr>
          <a:xfrm>
            <a:off x="2710548" y="1217181"/>
            <a:ext cx="605093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Барнаул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539552" y="624880"/>
            <a:ext cx="3384376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06.00 </a:t>
            </a:r>
            <a:r>
              <a:rPr lang="ru-RU" sz="1100" dirty="0">
                <a:solidFill>
                  <a:schemeClr val="tx1"/>
                </a:solidFill>
              </a:rPr>
              <a:t>(мск</a:t>
            </a:r>
            <a:r>
              <a:rPr lang="ru-RU" sz="1100" dirty="0" smtClean="0">
                <a:solidFill>
                  <a:schemeClr val="tx1"/>
                </a:solidFill>
              </a:rPr>
              <a:t>) </a:t>
            </a:r>
            <a:r>
              <a:rPr lang="ru-RU" sz="1100" dirty="0" smtClean="0">
                <a:solidFill>
                  <a:schemeClr val="tx1"/>
                </a:solidFill>
              </a:rPr>
              <a:t>27.12.2018 </a:t>
            </a:r>
            <a:r>
              <a:rPr lang="ru-RU" sz="1100" dirty="0" smtClean="0">
                <a:solidFill>
                  <a:schemeClr val="tx1"/>
                </a:solidFill>
              </a:rPr>
              <a:t>или 10.00 (местн.) </a:t>
            </a:r>
            <a:r>
              <a:rPr lang="ru-RU" sz="1100" dirty="0" smtClean="0">
                <a:solidFill>
                  <a:schemeClr val="tx1"/>
                </a:solidFill>
              </a:rPr>
              <a:t>27.12.2018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88332" y="1948138"/>
            <a:ext cx="502387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Бийск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1395287" y="2737107"/>
            <a:ext cx="620688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Рубцовск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5284460" y="621860"/>
            <a:ext cx="3384376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12.00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27.12.2018  </a:t>
            </a:r>
            <a:r>
              <a:rPr lang="ru-RU" sz="1100" dirty="0" smtClean="0">
                <a:solidFill>
                  <a:schemeClr val="tx1"/>
                </a:solidFill>
              </a:rPr>
              <a:t>или 16.00 </a:t>
            </a:r>
            <a:r>
              <a:rPr lang="ru-RU" sz="1100" dirty="0">
                <a:solidFill>
                  <a:schemeClr val="tx1"/>
                </a:solidFill>
              </a:rPr>
              <a:t>(местн</a:t>
            </a:r>
            <a:r>
              <a:rPr lang="ru-RU" sz="1100" dirty="0" smtClean="0">
                <a:solidFill>
                  <a:schemeClr val="tx1"/>
                </a:solidFill>
              </a:rPr>
              <a:t>.) </a:t>
            </a:r>
            <a:r>
              <a:rPr lang="ru-RU" sz="1100" dirty="0" smtClean="0">
                <a:solidFill>
                  <a:schemeClr val="tx1"/>
                </a:solidFill>
              </a:rPr>
              <a:t>27.12.2018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07267" y="1177020"/>
            <a:ext cx="605093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Барнаул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7993213" y="1848110"/>
            <a:ext cx="502387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Бийск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5994576" y="2737108"/>
            <a:ext cx="620688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Рубцовск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467544" y="3789040"/>
            <a:ext cx="3555793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18.00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27.12.2018 </a:t>
            </a:r>
            <a:r>
              <a:rPr lang="ru-RU" sz="1100" dirty="0" smtClean="0">
                <a:solidFill>
                  <a:schemeClr val="tx1"/>
                </a:solidFill>
              </a:rPr>
              <a:t>или 22.00 </a:t>
            </a:r>
            <a:r>
              <a:rPr lang="ru-RU" sz="1100" dirty="0">
                <a:solidFill>
                  <a:schemeClr val="tx1"/>
                </a:solidFill>
              </a:rPr>
              <a:t>(местн</a:t>
            </a:r>
            <a:r>
              <a:rPr lang="ru-RU" sz="1100" dirty="0" smtClean="0">
                <a:solidFill>
                  <a:schemeClr val="tx1"/>
                </a:solidFill>
              </a:rPr>
              <a:t>.) </a:t>
            </a:r>
            <a:r>
              <a:rPr lang="ru-RU" sz="1100" dirty="0" smtClean="0">
                <a:solidFill>
                  <a:schemeClr val="tx1"/>
                </a:solidFill>
              </a:rPr>
              <a:t>27.12.2018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45143" y="4418887"/>
            <a:ext cx="605093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Барнаул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3364061" y="5106329"/>
            <a:ext cx="502387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Бийск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1395287" y="5954857"/>
            <a:ext cx="620688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Рубцовск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5076056" y="3784982"/>
            <a:ext cx="3672408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24.00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27.12.2018 </a:t>
            </a:r>
            <a:r>
              <a:rPr lang="ru-RU" sz="1100" dirty="0" smtClean="0">
                <a:solidFill>
                  <a:schemeClr val="tx1"/>
                </a:solidFill>
              </a:rPr>
              <a:t>или 04.00 </a:t>
            </a:r>
            <a:r>
              <a:rPr lang="ru-RU" sz="1100" dirty="0">
                <a:solidFill>
                  <a:schemeClr val="tx1"/>
                </a:solidFill>
              </a:rPr>
              <a:t>(местн</a:t>
            </a:r>
            <a:r>
              <a:rPr lang="ru-RU" sz="1100" dirty="0" smtClean="0">
                <a:solidFill>
                  <a:schemeClr val="tx1"/>
                </a:solidFill>
              </a:rPr>
              <a:t>.) </a:t>
            </a:r>
            <a:r>
              <a:rPr lang="ru-RU" sz="1100" dirty="0" smtClean="0">
                <a:solidFill>
                  <a:schemeClr val="tx1"/>
                </a:solidFill>
              </a:rPr>
              <a:t>27.12.2018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96173" y="4427416"/>
            <a:ext cx="605093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Барнаул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7908052" y="5006301"/>
            <a:ext cx="502387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Бийск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5899316" y="5854829"/>
            <a:ext cx="620688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Рубцовск</a:t>
            </a:r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636" y="1177020"/>
            <a:ext cx="194091" cy="24902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397" y="1177020"/>
            <a:ext cx="194091" cy="24902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799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203" y="3730174"/>
            <a:ext cx="4570836" cy="312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49" y="3749038"/>
            <a:ext cx="4613269" cy="310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21" y="575022"/>
            <a:ext cx="4556679" cy="312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5021"/>
            <a:ext cx="4593203" cy="312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0" y="-7604"/>
            <a:ext cx="9144000" cy="58262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 на территории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Алтайского края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26.12.2018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27.12.2018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563368" y="582719"/>
            <a:ext cx="0" cy="62799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1143000" y="3697761"/>
            <a:ext cx="6858000" cy="159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0" y="3695107"/>
            <a:ext cx="9144000" cy="2123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94" y="1166977"/>
            <a:ext cx="190456" cy="24902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596" y="1152476"/>
            <a:ext cx="190456" cy="24902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092" y="4336637"/>
            <a:ext cx="190456" cy="24902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03" y="4332278"/>
            <a:ext cx="190456" cy="24902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3" name="TextBox 72"/>
          <p:cNvSpPr txBox="1"/>
          <p:nvPr/>
        </p:nvSpPr>
        <p:spPr>
          <a:xfrm>
            <a:off x="5284460" y="621860"/>
            <a:ext cx="3384376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12.00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27.12.2018 </a:t>
            </a:r>
            <a:r>
              <a:rPr lang="ru-RU" sz="1100" dirty="0" smtClean="0">
                <a:solidFill>
                  <a:schemeClr val="tx1"/>
                </a:solidFill>
              </a:rPr>
              <a:t>или 16.00 </a:t>
            </a:r>
            <a:r>
              <a:rPr lang="ru-RU" sz="1100" dirty="0">
                <a:solidFill>
                  <a:schemeClr val="tx1"/>
                </a:solidFill>
              </a:rPr>
              <a:t>(местн</a:t>
            </a:r>
            <a:r>
              <a:rPr lang="ru-RU" sz="1100" dirty="0" smtClean="0">
                <a:solidFill>
                  <a:schemeClr val="tx1"/>
                </a:solidFill>
              </a:rPr>
              <a:t>.) </a:t>
            </a:r>
            <a:r>
              <a:rPr lang="ru-RU" sz="1100" dirty="0" smtClean="0">
                <a:solidFill>
                  <a:schemeClr val="tx1"/>
                </a:solidFill>
              </a:rPr>
              <a:t>27.12.2018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67544" y="3789040"/>
            <a:ext cx="3555793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18.00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27.12.2018 </a:t>
            </a:r>
            <a:r>
              <a:rPr lang="ru-RU" sz="1100" dirty="0" smtClean="0">
                <a:solidFill>
                  <a:schemeClr val="tx1"/>
                </a:solidFill>
              </a:rPr>
              <a:t>или  22.00 </a:t>
            </a:r>
            <a:r>
              <a:rPr lang="ru-RU" sz="1100" dirty="0">
                <a:solidFill>
                  <a:schemeClr val="tx1"/>
                </a:solidFill>
              </a:rPr>
              <a:t>(местн</a:t>
            </a:r>
            <a:r>
              <a:rPr lang="ru-RU" sz="1100" dirty="0" smtClean="0">
                <a:solidFill>
                  <a:schemeClr val="tx1"/>
                </a:solidFill>
              </a:rPr>
              <a:t>.) </a:t>
            </a:r>
            <a:r>
              <a:rPr lang="ru-RU" sz="1100" dirty="0" smtClean="0">
                <a:solidFill>
                  <a:schemeClr val="tx1"/>
                </a:solidFill>
              </a:rPr>
              <a:t>27.12.2018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76056" y="3784982"/>
            <a:ext cx="3672408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24.00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27.12.2018 </a:t>
            </a:r>
            <a:r>
              <a:rPr lang="ru-RU" sz="1100" dirty="0" smtClean="0">
                <a:solidFill>
                  <a:schemeClr val="tx1"/>
                </a:solidFill>
              </a:rPr>
              <a:t>или 04.00 </a:t>
            </a:r>
            <a:r>
              <a:rPr lang="ru-RU" sz="1100" dirty="0">
                <a:solidFill>
                  <a:schemeClr val="tx1"/>
                </a:solidFill>
              </a:rPr>
              <a:t>(местн</a:t>
            </a:r>
            <a:r>
              <a:rPr lang="ru-RU" sz="1100" dirty="0" smtClean="0">
                <a:solidFill>
                  <a:schemeClr val="tx1"/>
                </a:solidFill>
              </a:rPr>
              <a:t>.) </a:t>
            </a:r>
            <a:r>
              <a:rPr lang="ru-RU" sz="1100" dirty="0" smtClean="0">
                <a:solidFill>
                  <a:schemeClr val="tx1"/>
                </a:solidFill>
              </a:rPr>
              <a:t>28.12.2018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88545" y="1152476"/>
            <a:ext cx="605093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Барнаул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539552" y="624880"/>
            <a:ext cx="3384376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06.00 </a:t>
            </a:r>
            <a:r>
              <a:rPr lang="ru-RU" sz="1100" dirty="0">
                <a:solidFill>
                  <a:schemeClr val="tx1"/>
                </a:solidFill>
              </a:rPr>
              <a:t>(мск</a:t>
            </a:r>
            <a:r>
              <a:rPr lang="ru-RU" sz="1100" dirty="0" smtClean="0">
                <a:solidFill>
                  <a:schemeClr val="tx1"/>
                </a:solidFill>
              </a:rPr>
              <a:t>) </a:t>
            </a:r>
            <a:r>
              <a:rPr lang="ru-RU" sz="1100" dirty="0" smtClean="0">
                <a:solidFill>
                  <a:schemeClr val="tx1"/>
                </a:solidFill>
              </a:rPr>
              <a:t>27.12.2018 </a:t>
            </a:r>
            <a:r>
              <a:rPr lang="ru-RU" sz="1100" dirty="0" smtClean="0">
                <a:solidFill>
                  <a:schemeClr val="tx1"/>
                </a:solidFill>
              </a:rPr>
              <a:t>или 10.00 (местн.) </a:t>
            </a:r>
            <a:r>
              <a:rPr lang="ru-RU" sz="1100" dirty="0" smtClean="0">
                <a:solidFill>
                  <a:schemeClr val="tx1"/>
                </a:solidFill>
              </a:rPr>
              <a:t>27.12.2018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21541" y="1868490"/>
            <a:ext cx="502387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Бийск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291797" y="2762615"/>
            <a:ext cx="620688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Рубцовск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7124175" y="1352531"/>
            <a:ext cx="605093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Барнаул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7861155" y="2045652"/>
            <a:ext cx="502387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Бийск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5914514" y="2755559"/>
            <a:ext cx="620688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Рубцовск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2546730" y="4441699"/>
            <a:ext cx="605093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Барнаул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3224817" y="5080156"/>
            <a:ext cx="502387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Бийск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1259632" y="5862774"/>
            <a:ext cx="620688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Рубцовск</a:t>
            </a:r>
            <a:endParaRPr lang="ru-RU" dirty="0"/>
          </a:p>
        </p:txBody>
      </p:sp>
      <p:sp>
        <p:nvSpPr>
          <p:cNvPr id="63" name="TextBox 62"/>
          <p:cNvSpPr txBox="1"/>
          <p:nvPr/>
        </p:nvSpPr>
        <p:spPr>
          <a:xfrm>
            <a:off x="7059766" y="4341671"/>
            <a:ext cx="605093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Барнаул</a:t>
            </a:r>
            <a:endParaRPr lang="ru-RU" dirty="0"/>
          </a:p>
        </p:txBody>
      </p:sp>
      <p:sp>
        <p:nvSpPr>
          <p:cNvPr id="64" name="TextBox 63"/>
          <p:cNvSpPr txBox="1"/>
          <p:nvPr/>
        </p:nvSpPr>
        <p:spPr>
          <a:xfrm>
            <a:off x="7749806" y="4980128"/>
            <a:ext cx="502387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Бийск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5914514" y="5791208"/>
            <a:ext cx="620688" cy="20005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/>
              <a:t>Рубцовск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09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7604"/>
            <a:ext cx="9144000" cy="58262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/>
          <a:p>
            <a:pPr algn="ctr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обстановки на ФАД</a:t>
            </a:r>
          </a:p>
          <a:p>
            <a:pPr algn="ctr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(ПК ЦУП)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" t="17791" r="9992" b="26335"/>
          <a:stretch/>
        </p:blipFill>
        <p:spPr bwMode="auto">
          <a:xfrm>
            <a:off x="0" y="575022"/>
            <a:ext cx="9144000" cy="375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" t="18042" r="9818" b="26108"/>
          <a:stretch/>
        </p:blipFill>
        <p:spPr bwMode="auto">
          <a:xfrm>
            <a:off x="1" y="3091996"/>
            <a:ext cx="9144000" cy="376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01801" y="764704"/>
            <a:ext cx="1523131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Алтайский край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434" y="1567588"/>
            <a:ext cx="1523131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Автодорога Р-256 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2773" y="4553121"/>
            <a:ext cx="1523131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Автодорога А-322 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224</Words>
  <Application>Microsoft Office PowerPoint</Application>
  <PresentationFormat>Экран (4:3)</PresentationFormat>
  <Paragraphs>62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ЦУКС МЧС России по АК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(АК ЦУКС) АРМ 1 (Старший ОДС)</dc:creator>
  <cp:lastModifiedBy>(АК ЦУКС) АРМ 14 ОД по мониторингу и прогнозированию</cp:lastModifiedBy>
  <cp:revision>32</cp:revision>
  <dcterms:created xsi:type="dcterms:W3CDTF">2018-12-21T13:57:53Z</dcterms:created>
  <dcterms:modified xsi:type="dcterms:W3CDTF">2018-12-26T08:26:49Z</dcterms:modified>
</cp:coreProperties>
</file>