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9" r:id="rId2"/>
    <p:sldId id="258" r:id="rId3"/>
    <p:sldId id="257" r:id="rId4"/>
    <p:sldId id="256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1" autoAdjust="0"/>
    <p:restoredTop sz="94660"/>
  </p:normalViewPr>
  <p:slideViewPr>
    <p:cSldViewPr showGuides="1">
      <p:cViewPr>
        <p:scale>
          <a:sx n="100" d="100"/>
          <a:sy n="100" d="100"/>
        </p:scale>
        <p:origin x="-1446" y="-156"/>
      </p:cViewPr>
      <p:guideLst>
        <p:guide orient="horz" pos="2341"/>
        <p:guide orient="horz" pos="4319"/>
        <p:guide orient="horz" pos="346"/>
        <p:guide orient="horz" pos="482"/>
        <p:guide orient="horz" pos="2478"/>
        <p:guide pos="5759"/>
        <p:guide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5EC0-23B9-47BD-A9C7-52259FEB4FF5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CC8EC-829B-4756-8263-A57285665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2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3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3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20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71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6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8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DDD0-21FB-4BAE-B061-C242858B7F23}" type="datetimeFigureOut">
              <a:rPr lang="ru-RU" smtClean="0"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21963" r="25705" b="20558"/>
          <a:stretch/>
        </p:blipFill>
        <p:spPr bwMode="auto">
          <a:xfrm>
            <a:off x="4572324" y="3705722"/>
            <a:ext cx="4571676" cy="315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380" r="25704" b="20559"/>
          <a:stretch/>
        </p:blipFill>
        <p:spPr bwMode="auto">
          <a:xfrm>
            <a:off x="3731" y="3722096"/>
            <a:ext cx="4568593" cy="313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963" r="26461" b="21240"/>
          <a:stretch/>
        </p:blipFill>
        <p:spPr bwMode="auto">
          <a:xfrm>
            <a:off x="4563368" y="566644"/>
            <a:ext cx="4580632" cy="31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4" t="21932" r="25704" b="21104"/>
          <a:stretch/>
        </p:blipFill>
        <p:spPr bwMode="auto">
          <a:xfrm>
            <a:off x="3732" y="566644"/>
            <a:ext cx="4568267" cy="315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воздуха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27.12.2018  на 28.12.2018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563368" y="582719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143000" y="3697761"/>
            <a:ext cx="6858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0" y="3695107"/>
            <a:ext cx="9144000" cy="2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625219" y="1354949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539552" y="62488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00.00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28.12.2018 или 04.00 (местн.)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21541" y="1863194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1475656" y="2641199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284460" y="62186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 или 10.00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84771" y="1340887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7957438" y="1863194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987320" y="2646357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25221" y="4308103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364061" y="5006301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1386642" y="5859109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22.00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83805" y="4383028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7957439" y="5065373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932996" y="5976021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39" y="4182464"/>
            <a:ext cx="308337" cy="25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11395"/>
            <a:ext cx="309333" cy="26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17" y="4293095"/>
            <a:ext cx="282048" cy="237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86" y="1083404"/>
            <a:ext cx="300777" cy="25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5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963" r="26013" b="21104"/>
          <a:stretch/>
        </p:blipFill>
        <p:spPr bwMode="auto">
          <a:xfrm>
            <a:off x="4571999" y="3713684"/>
            <a:ext cx="4572001" cy="31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464" r="26013" b="21104"/>
          <a:stretch/>
        </p:blipFill>
        <p:spPr bwMode="auto">
          <a:xfrm>
            <a:off x="-3272" y="3722714"/>
            <a:ext cx="4566640" cy="313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963" r="26013" b="21240"/>
          <a:stretch/>
        </p:blipFill>
        <p:spPr bwMode="auto">
          <a:xfrm>
            <a:off x="4546239" y="476672"/>
            <a:ext cx="4597761" cy="322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t="21479" r="26482" b="21262"/>
          <a:stretch/>
        </p:blipFill>
        <p:spPr bwMode="auto">
          <a:xfrm>
            <a:off x="-3272" y="574733"/>
            <a:ext cx="4575272" cy="31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ветру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27.12.2018 на 28.12.2018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563368" y="582719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143000" y="3697761"/>
            <a:ext cx="6858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0" y="3695107"/>
            <a:ext cx="9144000" cy="2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48" y="4335351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3" y="4327389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2710548" y="1217181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539552" y="62488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00.00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28.12.2018 или 04.00 (местн.)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488332" y="1948138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1395287" y="2737107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284460" y="62186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 или 10.00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07267" y="1177020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7993213" y="1848110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994576" y="2737108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45143" y="4418887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364061" y="5106329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1395287" y="5954857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22.00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96173" y="4427416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7908052" y="5006301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899316" y="5854829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36" y="1177020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97" y="1177020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79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03" y="3730174"/>
            <a:ext cx="4570836" cy="31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9" y="3749038"/>
            <a:ext cx="4613269" cy="310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21" y="575022"/>
            <a:ext cx="4556679" cy="31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5021"/>
            <a:ext cx="4593203" cy="31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 на 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27.12.2018  на 28.12.2018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563368" y="582719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143000" y="3697761"/>
            <a:ext cx="6858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0" y="3695107"/>
            <a:ext cx="9144000" cy="2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94" y="1166977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96" y="1152476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92" y="4336637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3" y="4332278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9" name="TextBox 58"/>
          <p:cNvSpPr txBox="1"/>
          <p:nvPr/>
        </p:nvSpPr>
        <p:spPr>
          <a:xfrm>
            <a:off x="2588545" y="1152476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3421541" y="1868490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291797" y="2762615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7124175" y="1352531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861155" y="2045652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914514" y="2755559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546730" y="4441699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3224817" y="5080156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1259632" y="5862774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7059766" y="4341671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7749806" y="4980128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5914514" y="5791208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39552" y="62488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00.00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28.12.2018 или 04.00 (местн.)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84460" y="62186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 или 10.00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28.12.2018 или 22.00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28.12.2018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обстановки на ФАД</a:t>
            </a: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(ПК ЦУП)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8551" r="9702" b="25801"/>
          <a:stretch/>
        </p:blipFill>
        <p:spPr bwMode="auto">
          <a:xfrm>
            <a:off x="-15214" y="544123"/>
            <a:ext cx="9159213" cy="353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17972" r="9771" b="45245"/>
          <a:stretch/>
        </p:blipFill>
        <p:spPr bwMode="auto">
          <a:xfrm>
            <a:off x="0" y="4077072"/>
            <a:ext cx="91439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24328" y="273147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Алтайский край</a:t>
            </a: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17851" r="9932" b="26131"/>
          <a:stretch/>
        </p:blipFill>
        <p:spPr bwMode="auto">
          <a:xfrm>
            <a:off x="-15213" y="544123"/>
            <a:ext cx="9159214" cy="299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18551" r="10091" b="26526"/>
          <a:stretch/>
        </p:blipFill>
        <p:spPr bwMode="auto">
          <a:xfrm>
            <a:off x="0" y="3535744"/>
            <a:ext cx="9144001" cy="332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2826" y="692696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Р-256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3666550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А-322 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224</Words>
  <Application>Microsoft Office PowerPoint</Application>
  <PresentationFormat>Экран (4:3)</PresentationFormat>
  <Paragraphs>62</Paragraphs>
  <Slides>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ЦУКС МЧС России по АК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(АК ЦУКС) АРМ 1 (Старший ОДС)</dc:creator>
  <cp:lastModifiedBy>arm</cp:lastModifiedBy>
  <cp:revision>39</cp:revision>
  <dcterms:created xsi:type="dcterms:W3CDTF">2018-12-21T13:57:53Z</dcterms:created>
  <dcterms:modified xsi:type="dcterms:W3CDTF">2018-12-27T08:59:41Z</dcterms:modified>
</cp:coreProperties>
</file>