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66" r:id="rId2"/>
    <p:sldId id="263" r:id="rId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182" autoAdjust="0"/>
    <p:restoredTop sz="94660"/>
  </p:normalViewPr>
  <p:slideViewPr>
    <p:cSldViewPr showGuides="1">
      <p:cViewPr>
        <p:scale>
          <a:sx n="100" d="100"/>
          <a:sy n="100" d="100"/>
        </p:scale>
        <p:origin x="-1884" y="-372"/>
      </p:cViewPr>
      <p:guideLst>
        <p:guide orient="horz" pos="2341"/>
        <p:guide orient="horz" pos="4319"/>
        <p:guide orient="horz" pos="346"/>
        <p:guide orient="horz" pos="482"/>
        <p:guide orient="horz" pos="2478"/>
        <p:guide pos="5759"/>
        <p:guide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95EC0-23B9-47BD-A9C7-52259FEB4FF5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CC8EC-829B-4756-8263-A57285665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72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712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8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7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28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74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14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46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6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8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08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2DDD0-21FB-4BAE-B061-C242858B7F23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34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1" t="20857" r="22106" b="22428"/>
          <a:stretch/>
        </p:blipFill>
        <p:spPr bwMode="auto">
          <a:xfrm>
            <a:off x="4611479" y="3797414"/>
            <a:ext cx="4539545" cy="307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5" t="20714" r="22713" b="22286"/>
          <a:stretch/>
        </p:blipFill>
        <p:spPr bwMode="auto">
          <a:xfrm>
            <a:off x="16654" y="3797414"/>
            <a:ext cx="4496048" cy="307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0" t="19341" r="22712" b="22143"/>
          <a:stretch/>
        </p:blipFill>
        <p:spPr bwMode="auto">
          <a:xfrm>
            <a:off x="4611479" y="757105"/>
            <a:ext cx="4539545" cy="29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3" t="18231" r="21339" b="23143"/>
          <a:stretch/>
        </p:blipFill>
        <p:spPr bwMode="auto">
          <a:xfrm>
            <a:off x="16654" y="719118"/>
            <a:ext cx="4496049" cy="307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Line 7"/>
          <p:cNvSpPr>
            <a:spLocks noChangeShapeType="1"/>
          </p:cNvSpPr>
          <p:nvPr/>
        </p:nvSpPr>
        <p:spPr bwMode="auto">
          <a:xfrm>
            <a:off x="4572703" y="301057"/>
            <a:ext cx="0" cy="655694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8913" tIns="39456" rIns="78913" bIns="39456"/>
          <a:lstStyle/>
          <a:p>
            <a:endParaRPr lang="ru-RU"/>
          </a:p>
        </p:txBody>
      </p:sp>
      <p:sp>
        <p:nvSpPr>
          <p:cNvPr id="242" name="Прямоугольник 241"/>
          <p:cNvSpPr/>
          <p:nvPr/>
        </p:nvSpPr>
        <p:spPr bwMode="auto">
          <a:xfrm>
            <a:off x="0" y="2652"/>
            <a:ext cx="9138488" cy="720000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9" tIns="33595" rIns="67189" bIns="33595" anchor="ctr"/>
          <a:lstStyle>
            <a:defPPr>
              <a:defRPr lang="ru-RU"/>
            </a:defPPr>
            <a:lvl1pPr marL="0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71592"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Прямоугольник 248"/>
          <p:cNvSpPr>
            <a:spLocks noChangeArrowheads="1"/>
          </p:cNvSpPr>
          <p:nvPr/>
        </p:nvSpPr>
        <p:spPr bwMode="auto">
          <a:xfrm>
            <a:off x="2810" y="2652"/>
            <a:ext cx="9148214" cy="61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189" tIns="33595" rIns="67189" bIns="33595" anchor="ctr"/>
          <a:lstStyle>
            <a:lvl1pPr defTabSz="777875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ts val="1295"/>
              </a:lnSpc>
            </a:pPr>
            <a:endParaRPr lang="ru-RU" altLang="ru-RU" sz="1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295"/>
              </a:lnSpc>
            </a:pPr>
            <a:r>
              <a:rPr lang="ru-RU" altLang="ru-RU" sz="1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ПРОГНОЗ </a:t>
            </a:r>
            <a:r>
              <a:rPr lang="ru-RU" altLang="ru-RU" sz="1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ТЕМПЕРАТУРЕ НА </a:t>
            </a:r>
            <a:r>
              <a:rPr lang="ru-RU" altLang="ru-RU" sz="1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ТЕРРИТОРИИ АЛТАЙСКОГО КРАЯ</a:t>
            </a:r>
          </a:p>
          <a:p>
            <a:pPr algn="ctr">
              <a:lnSpc>
                <a:spcPts val="1295"/>
              </a:lnSpc>
            </a:pPr>
            <a:r>
              <a:rPr lang="ru-RU" alt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(от </a:t>
            </a:r>
            <a:r>
              <a:rPr lang="ru-RU" alt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05.02.2019 на 06.02.2019)</a:t>
            </a:r>
            <a:endParaRPr lang="ru-RU" altLang="ru-RU" sz="1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295"/>
              </a:lnSpc>
            </a:pPr>
            <a:r>
              <a:rPr lang="ru-RU" alt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7" name="Line 6"/>
          <p:cNvSpPr>
            <a:spLocks noChangeShapeType="1"/>
          </p:cNvSpPr>
          <p:nvPr/>
        </p:nvSpPr>
        <p:spPr bwMode="auto">
          <a:xfrm>
            <a:off x="1406" y="3790401"/>
            <a:ext cx="9143999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8913" tIns="39456" rIns="78913" bIns="39456"/>
          <a:lstStyle/>
          <a:p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499792" y="1449337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39552" y="719118"/>
            <a:ext cx="338437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00.00 </a:t>
            </a:r>
            <a:r>
              <a:rPr lang="ru-RU" sz="1100" dirty="0">
                <a:solidFill>
                  <a:schemeClr val="tx1"/>
                </a:solidFill>
              </a:rPr>
              <a:t>(мск</a:t>
            </a:r>
            <a:r>
              <a:rPr lang="ru-RU" sz="1100" dirty="0" smtClean="0">
                <a:solidFill>
                  <a:schemeClr val="tx1"/>
                </a:solidFill>
              </a:rPr>
              <a:t>) или 04.00 (</a:t>
            </a:r>
            <a:r>
              <a:rPr lang="ru-RU" sz="1100" dirty="0" err="1" smtClean="0">
                <a:solidFill>
                  <a:schemeClr val="tx1"/>
                </a:solidFill>
              </a:rPr>
              <a:t>местн</a:t>
            </a:r>
            <a:r>
              <a:rPr lang="ru-RU" sz="1100" dirty="0" smtClean="0">
                <a:solidFill>
                  <a:schemeClr val="tx1"/>
                </a:solidFill>
              </a:rPr>
              <a:t>.)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66713" y="2051800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403648" y="2842276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284460" y="719118"/>
            <a:ext cx="338437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или 10.00 </a:t>
            </a:r>
            <a:r>
              <a:rPr lang="ru-RU" sz="1100" dirty="0">
                <a:solidFill>
                  <a:schemeClr val="tx1"/>
                </a:solidFill>
              </a:rPr>
              <a:t>(</a:t>
            </a:r>
            <a:r>
              <a:rPr lang="ru-RU" sz="1100" dirty="0" err="1">
                <a:solidFill>
                  <a:schemeClr val="tx1"/>
                </a:solidFill>
              </a:rPr>
              <a:t>местн</a:t>
            </a:r>
            <a:r>
              <a:rPr lang="ru-RU" sz="1100" dirty="0" smtClean="0">
                <a:solidFill>
                  <a:schemeClr val="tx1"/>
                </a:solidFill>
              </a:rPr>
              <a:t>.)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01719" y="1432483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8028384" y="1988026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068814" y="2739444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467544" y="3789040"/>
            <a:ext cx="3555793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или  16.00 </a:t>
            </a:r>
            <a:r>
              <a:rPr lang="ru-RU" sz="1100" dirty="0">
                <a:solidFill>
                  <a:schemeClr val="tx1"/>
                </a:solidFill>
              </a:rPr>
              <a:t>(</a:t>
            </a:r>
            <a:r>
              <a:rPr lang="ru-RU" sz="1100" dirty="0" err="1">
                <a:solidFill>
                  <a:schemeClr val="tx1"/>
                </a:solidFill>
              </a:rPr>
              <a:t>местн</a:t>
            </a:r>
            <a:r>
              <a:rPr lang="ru-RU" sz="1100" dirty="0" smtClean="0">
                <a:solidFill>
                  <a:schemeClr val="tx1"/>
                </a:solidFill>
              </a:rPr>
              <a:t>.)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61620" y="4410967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3297775" y="5034692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1259632" y="5845053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5076056" y="3784982"/>
            <a:ext cx="3672408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или 22.00 </a:t>
            </a:r>
            <a:r>
              <a:rPr lang="ru-RU" sz="1100" dirty="0">
                <a:solidFill>
                  <a:schemeClr val="tx1"/>
                </a:solidFill>
              </a:rPr>
              <a:t>(</a:t>
            </a:r>
            <a:r>
              <a:rPr lang="ru-RU" sz="1100" dirty="0" err="1">
                <a:solidFill>
                  <a:schemeClr val="tx1"/>
                </a:solidFill>
              </a:rPr>
              <a:t>местн</a:t>
            </a:r>
            <a:r>
              <a:rPr lang="ru-RU" sz="1100" smtClean="0">
                <a:solidFill>
                  <a:schemeClr val="tx1"/>
                </a:solidFill>
              </a:rPr>
              <a:t>.)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01719" y="4410966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7936487" y="5057722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5868144" y="5897885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pic>
        <p:nvPicPr>
          <p:cNvPr id="37" name="Picture 7" descr="Untitled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981" y="47533"/>
            <a:ext cx="66516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5" t="53688" r="1100" b="17454"/>
          <a:stretch/>
        </p:blipFill>
        <p:spPr bwMode="auto">
          <a:xfrm>
            <a:off x="4318612" y="1224749"/>
            <a:ext cx="194091" cy="25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5" t="53688" r="1100" b="17454"/>
          <a:stretch/>
        </p:blipFill>
        <p:spPr bwMode="auto">
          <a:xfrm>
            <a:off x="8946734" y="1216048"/>
            <a:ext cx="194091" cy="25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5" t="53688" r="1100" b="17454"/>
          <a:stretch/>
        </p:blipFill>
        <p:spPr bwMode="auto">
          <a:xfrm>
            <a:off x="4318611" y="4317783"/>
            <a:ext cx="194091" cy="25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5" t="53688" r="1100" b="17454"/>
          <a:stretch/>
        </p:blipFill>
        <p:spPr bwMode="auto">
          <a:xfrm>
            <a:off x="8938642" y="4317783"/>
            <a:ext cx="194091" cy="25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45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rm8ak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" y="4581128"/>
            <a:ext cx="917844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rm8ak\Desktop\Безымянн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00"/>
            <a:ext cx="9144000" cy="386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52320" y="152904"/>
            <a:ext cx="1523131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Алтайский край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-16192" y="0"/>
            <a:ext cx="9144000" cy="720000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9" tIns="33595" rIns="67189" bIns="33595" anchor="ctr"/>
          <a:lstStyle>
            <a:defPPr>
              <a:defRPr lang="ru-RU"/>
            </a:defPPr>
            <a:lvl1pPr algn="ctr" defTabSz="671592">
              <a:defRPr sz="15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389626" defTabSz="779252">
              <a:defRPr sz="1500"/>
            </a:lvl2pPr>
            <a:lvl3pPr marL="779252" defTabSz="779252">
              <a:defRPr sz="1500"/>
            </a:lvl3pPr>
            <a:lvl4pPr marL="1168878" defTabSz="779252">
              <a:defRPr sz="1500"/>
            </a:lvl4pPr>
            <a:lvl5pPr marL="1558503" defTabSz="779252"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b="1" dirty="0" smtClean="0"/>
              <a:t>МОНИТОРИНГ ОБСТАНОВКИ НА ФАД (ПК ЦУП) </a:t>
            </a:r>
          </a:p>
          <a:p>
            <a:r>
              <a:rPr lang="ru-RU" b="1" dirty="0" smtClean="0"/>
              <a:t>НА </a:t>
            </a:r>
            <a:r>
              <a:rPr lang="ru-RU" b="1" dirty="0"/>
              <a:t>ТЕРРИТОРИИ АЛТАЙСКОГО </a:t>
            </a:r>
            <a:r>
              <a:rPr lang="ru-RU" b="1" dirty="0" smtClean="0"/>
              <a:t>КРАЯ </a:t>
            </a:r>
            <a:r>
              <a:rPr lang="ru-RU" dirty="0" smtClean="0"/>
              <a:t>(</a:t>
            </a:r>
            <a:r>
              <a:rPr lang="ru-RU" dirty="0"/>
              <a:t>от </a:t>
            </a:r>
            <a:r>
              <a:rPr lang="ru-RU" dirty="0" smtClean="0"/>
              <a:t>05.02.2019</a:t>
            </a:r>
            <a:r>
              <a:rPr lang="ru-RU" dirty="0"/>
              <a:t>)</a:t>
            </a:r>
          </a:p>
        </p:txBody>
      </p:sp>
      <p:pic>
        <p:nvPicPr>
          <p:cNvPr id="12" name="Picture 7" descr="Untitled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63" y="-1588"/>
            <a:ext cx="66516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94242" y="908720"/>
            <a:ext cx="1523131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Автодорога Р-256 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2716" y="4751566"/>
            <a:ext cx="1523131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Автодорога А-322 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7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84</Words>
  <Application>Microsoft Office PowerPoint</Application>
  <PresentationFormat>Экран (4:3)</PresentationFormat>
  <Paragraphs>25</Paragraphs>
  <Slides>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Тема Office</vt:lpstr>
      <vt:lpstr>Презентация PowerPoint</vt:lpstr>
      <vt:lpstr>Презентация PowerPoint</vt:lpstr>
    </vt:vector>
  </TitlesOfParts>
  <Company>ЦУКС МЧС России по АК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(АК ЦУКС) АРМ 1 (Старший ОДС)</dc:creator>
  <cp:lastModifiedBy>(АК ЦУКС) АРМ 14 ОД по мониторингу и прогнозированию</cp:lastModifiedBy>
  <cp:revision>204</cp:revision>
  <dcterms:created xsi:type="dcterms:W3CDTF">2018-12-21T13:57:53Z</dcterms:created>
  <dcterms:modified xsi:type="dcterms:W3CDTF">2019-02-05T05:16:23Z</dcterms:modified>
</cp:coreProperties>
</file>